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3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64C66-F18E-4146-AF68-A4F87A9677B0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AE5A9-1B00-4C3F-B75D-76B866F10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8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AE5A9-1B00-4C3F-B75D-76B866F103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8990F8-1D44-4E19-8577-F4C9D5390393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27DA76-A932-4F22-94D4-97928A2B7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SOS: Strategies </a:t>
            </a:r>
            <a:r>
              <a:rPr lang="en-US" smtClean="0"/>
              <a:t>for Optimal Studying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the teacher’s voice and note: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Changes in speed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Changes in volume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Changes in pitch</a:t>
            </a:r>
          </a:p>
          <a:p>
            <a:pPr marL="1236726" lvl="2" indent="-514350">
              <a:buFont typeface="+mj-lt"/>
              <a:buAutoNum type="alphaLcParenR"/>
            </a:pPr>
            <a:endParaRPr lang="en-US" dirty="0" smtClean="0"/>
          </a:p>
          <a:p>
            <a:pPr marL="1236726" lvl="2" indent="-514350">
              <a:buFont typeface="+mj-lt"/>
              <a:buAutoNum type="alphaLcParenR"/>
            </a:pPr>
            <a:endParaRPr lang="en-US" dirty="0" smtClean="0"/>
          </a:p>
          <a:p>
            <a:pPr marL="1236726" lvl="2" indent="-514350">
              <a:buNone/>
            </a:pPr>
            <a:r>
              <a:rPr lang="en-US" dirty="0" smtClean="0"/>
              <a:t>Teachers often state the most important ideas during the last 5 minutes of a class!!!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Notetaking</a:t>
            </a:r>
            <a:r>
              <a:rPr lang="en-US" dirty="0" smtClean="0"/>
              <a:t>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Cornell Note taking </a:t>
            </a:r>
          </a:p>
          <a:p>
            <a:r>
              <a:rPr lang="en-US" dirty="0" smtClean="0"/>
              <a:t>Two Column Method</a:t>
            </a:r>
          </a:p>
          <a:p>
            <a:r>
              <a:rPr lang="en-US" dirty="0" smtClean="0"/>
              <a:t>Outlining</a:t>
            </a:r>
          </a:p>
          <a:p>
            <a:r>
              <a:rPr lang="en-US" dirty="0" smtClean="0"/>
              <a:t>Mapping Method</a:t>
            </a:r>
          </a:p>
          <a:p>
            <a:r>
              <a:rPr lang="en-US" dirty="0" smtClean="0"/>
              <a:t>Sentence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Cornell Note taking</a:t>
            </a:r>
            <a:endParaRPr lang="en-US" dirty="0"/>
          </a:p>
        </p:txBody>
      </p:sp>
      <p:pic>
        <p:nvPicPr>
          <p:cNvPr id="4" name="Content Placeholder 3" descr="noteb4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0800" y="2286000"/>
            <a:ext cx="3581400" cy="3810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Column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3"/>
          <a:ext cx="8229600" cy="277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4227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</a:p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2313">
                <a:tc>
                  <a:txBody>
                    <a:bodyPr/>
                    <a:lstStyle/>
                    <a:p>
                      <a:r>
                        <a:rPr lang="en-US" dirty="0" smtClean="0"/>
                        <a:t>Key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Outlining</a:t>
            </a:r>
            <a:endParaRPr lang="en-US" dirty="0"/>
          </a:p>
        </p:txBody>
      </p:sp>
      <p:pic>
        <p:nvPicPr>
          <p:cNvPr id="1026" name="Picture 2" descr="C:\Users\BJ\Desktop\NotesOutlin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4114800" cy="4219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Method</a:t>
            </a:r>
            <a:endParaRPr lang="en-US" dirty="0"/>
          </a:p>
        </p:txBody>
      </p:sp>
      <p:pic>
        <p:nvPicPr>
          <p:cNvPr id="2050" name="Picture 2" descr="C:\Users\BJ\Desktop\NotesMind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752600"/>
            <a:ext cx="3251041" cy="4066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sentences on every other line.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makes sense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different methods and figure out which will work the best for you</a:t>
            </a:r>
          </a:p>
          <a:p>
            <a:endParaRPr lang="en-US" dirty="0"/>
          </a:p>
          <a:p>
            <a:r>
              <a:rPr lang="en-US" dirty="0" smtClean="0"/>
              <a:t>You may need to use different note taking styles depending on the subject or the teacher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you must listen.</a:t>
            </a:r>
          </a:p>
          <a:p>
            <a:r>
              <a:rPr lang="en-US" dirty="0" smtClean="0"/>
              <a:t>Anticipate what is coming next.</a:t>
            </a:r>
          </a:p>
          <a:p>
            <a:r>
              <a:rPr lang="en-US" dirty="0" smtClean="0"/>
              <a:t>Focus on listening to what is being said.</a:t>
            </a:r>
          </a:p>
          <a:p>
            <a:r>
              <a:rPr lang="en-US" dirty="0" smtClean="0"/>
              <a:t>Taking notes keeps your mind active.</a:t>
            </a:r>
          </a:p>
          <a:p>
            <a:r>
              <a:rPr lang="en-US" dirty="0" smtClean="0"/>
              <a:t>Resist distractions.</a:t>
            </a:r>
          </a:p>
          <a:p>
            <a:r>
              <a:rPr lang="en-US" dirty="0" smtClean="0"/>
              <a:t>Involve yourself by thinking of examples as the speaker talks.</a:t>
            </a:r>
          </a:p>
          <a:p>
            <a:r>
              <a:rPr lang="en-US" dirty="0" smtClean="0"/>
              <a:t>Listen closely to introductory and closing remarks</a:t>
            </a:r>
          </a:p>
          <a:p>
            <a:r>
              <a:rPr lang="en-US" dirty="0" smtClean="0"/>
              <a:t>Pay attention to speaker cues…voice, physical motions, rate of speech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Note any material that is repeated</a:t>
            </a:r>
          </a:p>
          <a:p>
            <a:r>
              <a:rPr lang="en-US" dirty="0" smtClean="0"/>
              <a:t>Summarize the information to yourself</a:t>
            </a:r>
          </a:p>
          <a:p>
            <a:r>
              <a:rPr lang="en-US" dirty="0" smtClean="0"/>
              <a:t>Develop a personal shorthand…create a code</a:t>
            </a:r>
          </a:p>
          <a:p>
            <a:pPr>
              <a:buNone/>
            </a:pPr>
            <a:r>
              <a:rPr lang="en-US" dirty="0" smtClean="0"/>
              <a:t>		w/o 	without</a:t>
            </a:r>
          </a:p>
          <a:p>
            <a:pPr>
              <a:buNone/>
            </a:pPr>
            <a:r>
              <a:rPr lang="en-US" dirty="0" smtClean="0"/>
              <a:t>		b/c  	because</a:t>
            </a:r>
          </a:p>
          <a:p>
            <a:pPr>
              <a:buNone/>
            </a:pPr>
            <a:r>
              <a:rPr lang="en-US" dirty="0" smtClean="0"/>
              <a:t>		w/ 	with</a:t>
            </a:r>
          </a:p>
          <a:p>
            <a:pPr>
              <a:buNone/>
            </a:pPr>
            <a:r>
              <a:rPr lang="en-US" dirty="0" smtClean="0"/>
              <a:t>		+ 	and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govt</a:t>
            </a:r>
            <a:r>
              <a:rPr lang="en-US" dirty="0" smtClean="0"/>
              <a:t>  	government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b/f</a:t>
            </a:r>
            <a:r>
              <a:rPr lang="en-US" dirty="0" smtClean="0"/>
              <a:t> 	before</a:t>
            </a:r>
          </a:p>
          <a:p>
            <a:pPr>
              <a:buNone/>
            </a:pPr>
            <a:r>
              <a:rPr lang="en-US" dirty="0" smtClean="0"/>
              <a:t>		imp 	important</a:t>
            </a:r>
          </a:p>
          <a:p>
            <a:pPr>
              <a:buNone/>
            </a:pPr>
            <a:r>
              <a:rPr lang="en-US" dirty="0" smtClean="0"/>
              <a:t>		cont 	continue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rt</a:t>
            </a:r>
            <a:r>
              <a:rPr lang="en-US" dirty="0" smtClean="0"/>
              <a:t>	right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 from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ever assume you don’t need to write anything down because you “heard it”??</a:t>
            </a:r>
          </a:p>
          <a:p>
            <a:r>
              <a:rPr lang="en-US" dirty="0" smtClean="0"/>
              <a:t>Within 2 weeks you will forget 80% of what you heard.</a:t>
            </a:r>
          </a:p>
          <a:p>
            <a:r>
              <a:rPr lang="en-US" dirty="0" smtClean="0"/>
              <a:t>Within 4 weeks you will remember only    5 % of what you heard.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 smtClean="0"/>
              <a:t>Review the notes from the day before</a:t>
            </a:r>
          </a:p>
          <a:p>
            <a:r>
              <a:rPr lang="en-US" dirty="0" smtClean="0"/>
              <a:t>Make sure you have paper, text, pens/pencils, handouts</a:t>
            </a:r>
          </a:p>
          <a:p>
            <a:r>
              <a:rPr lang="en-US" dirty="0" smtClean="0"/>
              <a:t>Plan on listening 80% of the time</a:t>
            </a:r>
            <a:r>
              <a:rPr lang="en-US" dirty="0"/>
              <a:t> </a:t>
            </a:r>
            <a:r>
              <a:rPr lang="en-US" dirty="0" smtClean="0"/>
              <a:t>and writing 20% of the time</a:t>
            </a:r>
          </a:p>
          <a:p>
            <a:r>
              <a:rPr lang="en-US" dirty="0" smtClean="0"/>
              <a:t>Write the date at the top of your paper for notes.</a:t>
            </a:r>
          </a:p>
          <a:p>
            <a:r>
              <a:rPr lang="en-US" dirty="0" smtClean="0"/>
              <a:t>Leave spaces between the lines so that you can add information later.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main idea (These points are what your teacher emphasizes and repeats.)</a:t>
            </a:r>
          </a:p>
          <a:p>
            <a:r>
              <a:rPr lang="en-US" dirty="0" smtClean="0"/>
              <a:t>Write important details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Watch for signals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</a:t>
            </a:r>
            <a:r>
              <a:rPr lang="en-US" dirty="0" smtClean="0"/>
              <a:t>specific definitions</a:t>
            </a:r>
            <a:r>
              <a:rPr lang="en-US" dirty="0" smtClean="0"/>
              <a:t> </a:t>
            </a:r>
            <a:r>
              <a:rPr lang="en-US" dirty="0" smtClean="0"/>
              <a:t>the teacher writes on the board or overhead.</a:t>
            </a:r>
          </a:p>
          <a:p>
            <a:r>
              <a:rPr lang="en-US" dirty="0" smtClean="0"/>
              <a:t>Always write definitions and listings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The 4 steps in this process…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7 characteristics are…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The 2 causes are…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These 4 reasons are…	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Signals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for important remarks…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And don’t forget…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This is an important reason…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Pay special attention to….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The basic idea is ….</a:t>
            </a:r>
          </a:p>
          <a:p>
            <a:pPr marL="1236726" lvl="2" indent="-514350">
              <a:buFont typeface="+mj-lt"/>
              <a:buAutoNum type="alphaLcParenR"/>
            </a:pPr>
            <a:r>
              <a:rPr lang="en-US" dirty="0" smtClean="0"/>
              <a:t>….and I’ll keep coming back to the idea that…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of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Teacher’s physical gestures</a:t>
            </a:r>
          </a:p>
          <a:p>
            <a:pPr marL="1501902" lvl="3" indent="-514350">
              <a:buFont typeface="+mj-lt"/>
              <a:buAutoNum type="alphaLcParenR"/>
            </a:pPr>
            <a:r>
              <a:rPr lang="en-US" sz="2800" dirty="0" smtClean="0"/>
              <a:t>Pointing</a:t>
            </a:r>
          </a:p>
          <a:p>
            <a:pPr marL="1501902" lvl="3" indent="-514350">
              <a:buFont typeface="+mj-lt"/>
              <a:buAutoNum type="alphaLcParenR"/>
            </a:pPr>
            <a:r>
              <a:rPr lang="en-US" sz="2800" dirty="0" smtClean="0"/>
              <a:t>Listing with fingers</a:t>
            </a:r>
          </a:p>
          <a:p>
            <a:pPr marL="1501902" lvl="3" indent="-514350">
              <a:buFont typeface="+mj-lt"/>
              <a:buAutoNum type="alphaLcParenR"/>
            </a:pPr>
            <a:r>
              <a:rPr lang="en-US" sz="2800" dirty="0" smtClean="0"/>
              <a:t>Facial expressions</a:t>
            </a:r>
          </a:p>
          <a:p>
            <a:pPr marL="1501902" lvl="3" indent="-514350">
              <a:buFont typeface="+mj-lt"/>
              <a:buAutoNum type="alphaLcParenR"/>
            </a:pPr>
            <a:r>
              <a:rPr lang="en-US" sz="2800" dirty="0" smtClean="0"/>
              <a:t>Stepping forward</a:t>
            </a:r>
          </a:p>
          <a:p>
            <a:pPr marL="1501902" lvl="3" indent="-514350">
              <a:buFont typeface="+mj-lt"/>
              <a:buAutoNum type="alphaLcParenR"/>
            </a:pPr>
            <a:r>
              <a:rPr lang="en-US" sz="2800" dirty="0" smtClean="0"/>
              <a:t>Tapping on </a:t>
            </a:r>
            <a:r>
              <a:rPr lang="en-US" sz="2800" dirty="0" smtClean="0"/>
              <a:t>the desk or board…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00D16019C526B24D93CE01A5700D595500BFE41EB498EF2B41A543A6BC56C57A52" ma:contentTypeVersion="1" ma:contentTypeDescription="A blank Microsoft Word document." ma:contentTypeScope="" ma:versionID="179f720d8121e794d949bfae652ad9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A56BF3B-1510-4225-9027-0E275CE3D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06D282-BD24-4547-8247-9877C3819C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AC026A-9A3D-4C52-92E4-D63661506832}">
  <ds:schemaRefs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233</TotalTime>
  <Words>445</Words>
  <Application>Microsoft Office PowerPoint</Application>
  <PresentationFormat>On-screen Show (4:3)</PresentationFormat>
  <Paragraphs>104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Note taking</vt:lpstr>
      <vt:lpstr>Note taking Strategies</vt:lpstr>
      <vt:lpstr>More Strategies</vt:lpstr>
      <vt:lpstr>Note taking from Lectures</vt:lpstr>
      <vt:lpstr>Before class</vt:lpstr>
      <vt:lpstr>During class</vt:lpstr>
      <vt:lpstr>Watch for signals of importance</vt:lpstr>
      <vt:lpstr>Signals of Importance</vt:lpstr>
      <vt:lpstr>Signals of Importance</vt:lpstr>
      <vt:lpstr>Signals of Importance</vt:lpstr>
      <vt:lpstr>Notetaking Strategies</vt:lpstr>
      <vt:lpstr>Cornell Note taking</vt:lpstr>
      <vt:lpstr>Two Column Method</vt:lpstr>
      <vt:lpstr>Outlining</vt:lpstr>
      <vt:lpstr>Mapping Method</vt:lpstr>
      <vt:lpstr>Sentence Method</vt:lpstr>
      <vt:lpstr>Which one makes sense to you?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Notetaking</dc:title>
  <dc:creator>BJ</dc:creator>
  <cp:lastModifiedBy>Kelly Williamson</cp:lastModifiedBy>
  <cp:revision>18</cp:revision>
  <dcterms:created xsi:type="dcterms:W3CDTF">2011-01-27T19:06:25Z</dcterms:created>
  <dcterms:modified xsi:type="dcterms:W3CDTF">2018-01-10T18:59:03Z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0x01010000D16019C526B24D93CE01A5700D595500BFE41EB498EF2B41A543A6BC56C57A52</vt:lpwstr>
  </property>
</Properties>
</file>